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lata" charset="1" panose="00000500000000000000"/>
      <p:regular r:id="rId20"/>
    </p:embeddedFont>
    <p:embeddedFont>
      <p:font typeface="Glacial Indifference" charset="1" panose="00000000000000000000"/>
      <p:regular r:id="rId21"/>
    </p:embeddedFont>
    <p:embeddedFont>
      <p:font typeface="Open Sans Bold" charset="1" panose="020B0806030504020204"/>
      <p:regular r:id="rId22"/>
    </p:embeddedFont>
    <p:embeddedFont>
      <p:font typeface="Glacial Indifference Italics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12.png" Type="http://schemas.openxmlformats.org/officeDocument/2006/relationships/image"/><Relationship Id="rId5" Target="../media/image29.jpeg" Type="http://schemas.openxmlformats.org/officeDocument/2006/relationships/image"/><Relationship Id="rId6" Target="../media/VAG1QFIWt5w.mp4" Type="http://schemas.openxmlformats.org/officeDocument/2006/relationships/video"/><Relationship Id="rId7" Target="../media/VAG1QFIWt5w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12.png" Type="http://schemas.openxmlformats.org/officeDocument/2006/relationships/image"/><Relationship Id="rId2" Target="../media/image22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2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5.jpeg" Type="http://schemas.openxmlformats.org/officeDocument/2006/relationships/image"/><Relationship Id="rId7" Target="../media/image12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Relationship Id="rId5" Target="../media/image6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0.png" Type="http://schemas.openxmlformats.org/officeDocument/2006/relationships/image"/><Relationship Id="rId8" Target="../media/image12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2.png" Type="http://schemas.openxmlformats.org/officeDocument/2006/relationships/image"/><Relationship Id="rId8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049497">
            <a:off x="5885078" y="-5488808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6"/>
                </a:lnTo>
                <a:lnTo>
                  <a:pt x="0" y="10977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5212077" y="2785076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534941"/>
            <a:ext cx="1034655" cy="818472"/>
          </a:xfrm>
          <a:custGeom>
            <a:avLst/>
            <a:gdLst/>
            <a:ahLst/>
            <a:cxnLst/>
            <a:rect r="r" b="b" t="t" l="l"/>
            <a:pathLst>
              <a:path h="818472" w="1034655">
                <a:moveTo>
                  <a:pt x="0" y="0"/>
                </a:moveTo>
                <a:lnTo>
                  <a:pt x="1034655" y="0"/>
                </a:lnTo>
                <a:lnTo>
                  <a:pt x="1034655" y="818472"/>
                </a:lnTo>
                <a:lnTo>
                  <a:pt x="0" y="8184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149705" y="3368058"/>
            <a:ext cx="47625" cy="3371726"/>
            <a:chOff x="0" y="0"/>
            <a:chExt cx="12543" cy="8880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43" cy="888027"/>
            </a:xfrm>
            <a:custGeom>
              <a:avLst/>
              <a:gdLst/>
              <a:ahLst/>
              <a:cxnLst/>
              <a:rect r="r" b="b" t="t" l="l"/>
              <a:pathLst>
                <a:path h="888027" w="12543">
                  <a:moveTo>
                    <a:pt x="0" y="0"/>
                  </a:moveTo>
                  <a:lnTo>
                    <a:pt x="12543" y="0"/>
                  </a:lnTo>
                  <a:lnTo>
                    <a:pt x="12543" y="888027"/>
                  </a:lnTo>
                  <a:lnTo>
                    <a:pt x="0" y="8880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43" cy="926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081470" y="-504882"/>
            <a:ext cx="24716853" cy="11866215"/>
          </a:xfrm>
          <a:custGeom>
            <a:avLst/>
            <a:gdLst/>
            <a:ahLst/>
            <a:cxnLst/>
            <a:rect r="r" b="b" t="t" l="l"/>
            <a:pathLst>
              <a:path h="11866215" w="24716853">
                <a:moveTo>
                  <a:pt x="0" y="0"/>
                </a:moveTo>
                <a:lnTo>
                  <a:pt x="24716854" y="0"/>
                </a:lnTo>
                <a:lnTo>
                  <a:pt x="24716854" y="11866214"/>
                </a:lnTo>
                <a:lnTo>
                  <a:pt x="0" y="11866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9388" r="0" b="-1938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6336" y="870465"/>
            <a:ext cx="1373591" cy="1161753"/>
          </a:xfrm>
          <a:custGeom>
            <a:avLst/>
            <a:gdLst/>
            <a:ahLst/>
            <a:cxnLst/>
            <a:rect r="r" b="b" t="t" l="l"/>
            <a:pathLst>
              <a:path h="1161753" w="1373591">
                <a:moveTo>
                  <a:pt x="0" y="0"/>
                </a:moveTo>
                <a:lnTo>
                  <a:pt x="1373591" y="0"/>
                </a:lnTo>
                <a:lnTo>
                  <a:pt x="1373591" y="1161753"/>
                </a:lnTo>
                <a:lnTo>
                  <a:pt x="0" y="11617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823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16336" y="3799021"/>
            <a:ext cx="8294992" cy="960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93"/>
              </a:lnSpc>
              <a:spcBef>
                <a:spcPct val="0"/>
              </a:spcBef>
            </a:pPr>
            <a:r>
              <a:rPr lang="en-US" sz="5638" spc="608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INVENT PRO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6336" y="4996771"/>
            <a:ext cx="7597973" cy="97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4"/>
              </a:lnSpc>
              <a:spcBef>
                <a:spcPct val="0"/>
              </a:spcBef>
            </a:pPr>
            <a:r>
              <a:rPr lang="en-US" sz="2838" spc="306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 Sistem</a:t>
            </a:r>
            <a:r>
              <a:rPr lang="en-US" sz="2838" spc="306" strike="noStrike" u="none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a de Gestión de Inventarios y Órdenes de Compra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22523" y="4703644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681521" y="-230850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745" y="56680"/>
            <a:ext cx="1478326" cy="1113050"/>
          </a:xfrm>
          <a:custGeom>
            <a:avLst/>
            <a:gdLst/>
            <a:ahLst/>
            <a:cxnLst/>
            <a:rect r="r" b="b" t="t" l="l"/>
            <a:pathLst>
              <a:path h="1113050" w="1478326">
                <a:moveTo>
                  <a:pt x="0" y="0"/>
                </a:moveTo>
                <a:lnTo>
                  <a:pt x="1478326" y="0"/>
                </a:lnTo>
                <a:lnTo>
                  <a:pt x="1478326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2817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87048" y="1299943"/>
            <a:ext cx="15029835" cy="845428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051102" y="-67145"/>
            <a:ext cx="7918598" cy="109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DEMO INVENT PRO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41" t="-32827" r="0" b="-328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88367">
            <a:off x="-5349339" y="122680"/>
            <a:ext cx="13553399" cy="7081651"/>
          </a:xfrm>
          <a:custGeom>
            <a:avLst/>
            <a:gdLst/>
            <a:ahLst/>
            <a:cxnLst/>
            <a:rect r="r" b="b" t="t" l="l"/>
            <a:pathLst>
              <a:path h="7081651" w="13553399">
                <a:moveTo>
                  <a:pt x="0" y="0"/>
                </a:moveTo>
                <a:lnTo>
                  <a:pt x="13553399" y="0"/>
                </a:lnTo>
                <a:lnTo>
                  <a:pt x="13553399" y="7081652"/>
                </a:lnTo>
                <a:lnTo>
                  <a:pt x="0" y="7081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569450" y="5445029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1912837"/>
            <a:ext cx="15672781" cy="7773190"/>
            <a:chOff x="0" y="0"/>
            <a:chExt cx="4127811" cy="20472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27810" cy="2047260"/>
            </a:xfrm>
            <a:custGeom>
              <a:avLst/>
              <a:gdLst/>
              <a:ahLst/>
              <a:cxnLst/>
              <a:rect r="r" b="b" t="t" l="l"/>
              <a:pathLst>
                <a:path h="2047260" w="4127810">
                  <a:moveTo>
                    <a:pt x="25193" y="0"/>
                  </a:moveTo>
                  <a:lnTo>
                    <a:pt x="4102618" y="0"/>
                  </a:lnTo>
                  <a:cubicBezTo>
                    <a:pt x="4109299" y="0"/>
                    <a:pt x="4115707" y="2654"/>
                    <a:pt x="4120432" y="7379"/>
                  </a:cubicBezTo>
                  <a:cubicBezTo>
                    <a:pt x="4125156" y="12103"/>
                    <a:pt x="4127810" y="18511"/>
                    <a:pt x="4127810" y="25193"/>
                  </a:cubicBezTo>
                  <a:lnTo>
                    <a:pt x="4127810" y="2022067"/>
                  </a:lnTo>
                  <a:cubicBezTo>
                    <a:pt x="4127810" y="2035981"/>
                    <a:pt x="4116531" y="2047260"/>
                    <a:pt x="4102618" y="2047260"/>
                  </a:cubicBezTo>
                  <a:lnTo>
                    <a:pt x="25193" y="2047260"/>
                  </a:lnTo>
                  <a:cubicBezTo>
                    <a:pt x="18511" y="2047260"/>
                    <a:pt x="12103" y="2044606"/>
                    <a:pt x="7379" y="2039881"/>
                  </a:cubicBezTo>
                  <a:cubicBezTo>
                    <a:pt x="2654" y="2035157"/>
                    <a:pt x="0" y="2028749"/>
                    <a:pt x="0" y="2022067"/>
                  </a:cubicBezTo>
                  <a:lnTo>
                    <a:pt x="0" y="25193"/>
                  </a:lnTo>
                  <a:cubicBezTo>
                    <a:pt x="0" y="18511"/>
                    <a:pt x="2654" y="12103"/>
                    <a:pt x="7379" y="7379"/>
                  </a:cubicBezTo>
                  <a:cubicBezTo>
                    <a:pt x="12103" y="2654"/>
                    <a:pt x="18511" y="0"/>
                    <a:pt x="2519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127811" cy="2085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816285" y="6310493"/>
            <a:ext cx="2964037" cy="2675502"/>
          </a:xfrm>
          <a:custGeom>
            <a:avLst/>
            <a:gdLst/>
            <a:ahLst/>
            <a:cxnLst/>
            <a:rect r="r" b="b" t="t" l="l"/>
            <a:pathLst>
              <a:path h="2675502" w="2964037">
                <a:moveTo>
                  <a:pt x="0" y="0"/>
                </a:moveTo>
                <a:lnTo>
                  <a:pt x="2964036" y="0"/>
                </a:lnTo>
                <a:lnTo>
                  <a:pt x="2964036" y="2675502"/>
                </a:lnTo>
                <a:lnTo>
                  <a:pt x="0" y="26755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16285" y="2879582"/>
            <a:ext cx="4375898" cy="1231185"/>
          </a:xfrm>
          <a:custGeom>
            <a:avLst/>
            <a:gdLst/>
            <a:ahLst/>
            <a:cxnLst/>
            <a:rect r="r" b="b" t="t" l="l"/>
            <a:pathLst>
              <a:path h="1231185" w="4375898">
                <a:moveTo>
                  <a:pt x="0" y="0"/>
                </a:moveTo>
                <a:lnTo>
                  <a:pt x="4375898" y="0"/>
                </a:lnTo>
                <a:lnTo>
                  <a:pt x="4375898" y="1231185"/>
                </a:lnTo>
                <a:lnTo>
                  <a:pt x="0" y="12311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91089" y="2879582"/>
            <a:ext cx="2504764" cy="2592871"/>
          </a:xfrm>
          <a:custGeom>
            <a:avLst/>
            <a:gdLst/>
            <a:ahLst/>
            <a:cxnLst/>
            <a:rect r="r" b="b" t="t" l="l"/>
            <a:pathLst>
              <a:path h="2592871" w="2504764">
                <a:moveTo>
                  <a:pt x="0" y="0"/>
                </a:moveTo>
                <a:lnTo>
                  <a:pt x="2504764" y="0"/>
                </a:lnTo>
                <a:lnTo>
                  <a:pt x="2504764" y="2592872"/>
                </a:lnTo>
                <a:lnTo>
                  <a:pt x="0" y="2592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29199" y="4856839"/>
            <a:ext cx="4891372" cy="3233869"/>
          </a:xfrm>
          <a:custGeom>
            <a:avLst/>
            <a:gdLst/>
            <a:ahLst/>
            <a:cxnLst/>
            <a:rect r="r" b="b" t="t" l="l"/>
            <a:pathLst>
              <a:path h="3233869" w="4891372">
                <a:moveTo>
                  <a:pt x="0" y="0"/>
                </a:moveTo>
                <a:lnTo>
                  <a:pt x="4891373" y="0"/>
                </a:lnTo>
                <a:lnTo>
                  <a:pt x="4891373" y="3233869"/>
                </a:lnTo>
                <a:lnTo>
                  <a:pt x="0" y="3233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75762" y="875865"/>
            <a:ext cx="12920091" cy="68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1"/>
              </a:lnSpc>
              <a:spcBef>
                <a:spcPct val="0"/>
              </a:spcBef>
            </a:pPr>
            <a:r>
              <a:rPr lang="en-US" b="true" sz="40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Tecnologías del Desarrollo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941027" y="8355871"/>
            <a:ext cx="1478326" cy="1113050"/>
          </a:xfrm>
          <a:custGeom>
            <a:avLst/>
            <a:gdLst/>
            <a:ahLst/>
            <a:cxnLst/>
            <a:rect r="r" b="b" t="t" l="l"/>
            <a:pathLst>
              <a:path h="1113050" w="1478326">
                <a:moveTo>
                  <a:pt x="0" y="0"/>
                </a:moveTo>
                <a:lnTo>
                  <a:pt x="1478325" y="0"/>
                </a:lnTo>
                <a:lnTo>
                  <a:pt x="1478325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32817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88367">
            <a:off x="-5349339" y="175344"/>
            <a:ext cx="13553399" cy="7081651"/>
          </a:xfrm>
          <a:custGeom>
            <a:avLst/>
            <a:gdLst/>
            <a:ahLst/>
            <a:cxnLst/>
            <a:rect r="r" b="b" t="t" l="l"/>
            <a:pathLst>
              <a:path h="7081651" w="13553399">
                <a:moveTo>
                  <a:pt x="0" y="0"/>
                </a:moveTo>
                <a:lnTo>
                  <a:pt x="13553399" y="0"/>
                </a:lnTo>
                <a:lnTo>
                  <a:pt x="13553399" y="7081652"/>
                </a:lnTo>
                <a:lnTo>
                  <a:pt x="0" y="7081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569450" y="5445029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780974" y="8572977"/>
            <a:ext cx="1478326" cy="1113050"/>
          </a:xfrm>
          <a:custGeom>
            <a:avLst/>
            <a:gdLst/>
            <a:ahLst/>
            <a:cxnLst/>
            <a:rect r="r" b="b" t="t" l="l"/>
            <a:pathLst>
              <a:path h="1113050" w="1478326">
                <a:moveTo>
                  <a:pt x="0" y="0"/>
                </a:moveTo>
                <a:lnTo>
                  <a:pt x="1478326" y="0"/>
                </a:lnTo>
                <a:lnTo>
                  <a:pt x="1478326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281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3068914"/>
            <a:ext cx="18970545" cy="5282478"/>
          </a:xfrm>
          <a:custGeom>
            <a:avLst/>
            <a:gdLst/>
            <a:ahLst/>
            <a:cxnLst/>
            <a:rect r="r" b="b" t="t" l="l"/>
            <a:pathLst>
              <a:path h="5282478" w="18970545">
                <a:moveTo>
                  <a:pt x="0" y="0"/>
                </a:moveTo>
                <a:lnTo>
                  <a:pt x="18970545" y="0"/>
                </a:lnTo>
                <a:lnTo>
                  <a:pt x="18970545" y="5282478"/>
                </a:lnTo>
                <a:lnTo>
                  <a:pt x="0" y="52824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9632" r="0" b="-6963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83954" y="147092"/>
            <a:ext cx="12920091" cy="68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1"/>
              </a:lnSpc>
              <a:spcBef>
                <a:spcPct val="0"/>
              </a:spcBef>
            </a:pPr>
            <a:r>
              <a:rPr lang="en-US" b="true" sz="40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Planificacion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383648"/>
            <a:ext cx="3651238" cy="203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290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1 -</a:t>
            </a:r>
          </a:p>
          <a:p>
            <a:pPr algn="ctr">
              <a:lnSpc>
                <a:spcPts val="4071"/>
              </a:lnSpc>
            </a:pPr>
            <a:r>
              <a:rPr lang="en-US" sz="290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Definicion del Proyecto</a:t>
            </a:r>
          </a:p>
          <a:p>
            <a:pPr algn="ctr">
              <a:lnSpc>
                <a:spcPts val="4071"/>
              </a:lnSpc>
              <a:spcBef>
                <a:spcPct val="0"/>
              </a:spcBef>
            </a:pPr>
            <a:r>
              <a:rPr lang="en-US" b="true" sz="2908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julio 2025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86338" y="2029420"/>
            <a:ext cx="3651238" cy="203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290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3 -</a:t>
            </a:r>
          </a:p>
          <a:p>
            <a:pPr algn="ctr">
              <a:lnSpc>
                <a:spcPts val="4071"/>
              </a:lnSpc>
            </a:pPr>
            <a:r>
              <a:rPr lang="en-US" sz="290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Desarrollo del Sistema</a:t>
            </a:r>
          </a:p>
          <a:p>
            <a:pPr algn="ctr">
              <a:lnSpc>
                <a:spcPts val="4071"/>
              </a:lnSpc>
              <a:spcBef>
                <a:spcPct val="0"/>
              </a:spcBef>
            </a:pPr>
            <a:r>
              <a:rPr lang="en-US" b="true" sz="2908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Septiembre 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50021" y="6696499"/>
            <a:ext cx="3651238" cy="151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290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2 -</a:t>
            </a:r>
          </a:p>
          <a:p>
            <a:pPr algn="ctr">
              <a:lnSpc>
                <a:spcPts val="4071"/>
              </a:lnSpc>
            </a:pPr>
            <a:r>
              <a:rPr lang="en-US" sz="290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Análisis y Diseño</a:t>
            </a:r>
          </a:p>
          <a:p>
            <a:pPr algn="ctr">
              <a:lnSpc>
                <a:spcPts val="4071"/>
              </a:lnSpc>
              <a:spcBef>
                <a:spcPct val="0"/>
              </a:spcBef>
            </a:pPr>
            <a:r>
              <a:rPr lang="en-US" b="true" sz="2908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Agosto 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37576" y="2029420"/>
            <a:ext cx="4326310" cy="203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290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4 -</a:t>
            </a:r>
          </a:p>
          <a:p>
            <a:pPr algn="ctr">
              <a:lnSpc>
                <a:spcPts val="4071"/>
              </a:lnSpc>
            </a:pPr>
            <a:r>
              <a:rPr lang="en-US" sz="290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Pruebas e Integración</a:t>
            </a:r>
          </a:p>
          <a:p>
            <a:pPr algn="ctr">
              <a:lnSpc>
                <a:spcPts val="4071"/>
              </a:lnSpc>
              <a:spcBef>
                <a:spcPct val="0"/>
              </a:spcBef>
            </a:pPr>
            <a:r>
              <a:rPr lang="en-US" b="true" sz="2908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Finales de Septiembre 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37576" y="6696499"/>
            <a:ext cx="3651238" cy="3060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290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4 -</a:t>
            </a:r>
          </a:p>
          <a:p>
            <a:pPr algn="ctr">
              <a:lnSpc>
                <a:spcPts val="4071"/>
              </a:lnSpc>
            </a:pPr>
            <a:r>
              <a:rPr lang="en-US" sz="290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Pruebas e Integración</a:t>
            </a:r>
          </a:p>
          <a:p>
            <a:pPr algn="ctr">
              <a:lnSpc>
                <a:spcPts val="4071"/>
              </a:lnSpc>
              <a:spcBef>
                <a:spcPct val="0"/>
              </a:spcBef>
            </a:pPr>
            <a:r>
              <a:rPr lang="en-US" b="true" sz="2908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Validación de reportes y segurdidad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41004" y="2029420"/>
            <a:ext cx="3651238" cy="203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290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Fase 5 -</a:t>
            </a:r>
          </a:p>
          <a:p>
            <a:pPr algn="ctr">
              <a:lnSpc>
                <a:spcPts val="4071"/>
              </a:lnSpc>
            </a:pPr>
            <a:r>
              <a:rPr lang="en-US" sz="290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Documentacion y Cierre</a:t>
            </a:r>
          </a:p>
          <a:p>
            <a:pPr algn="ctr">
              <a:lnSpc>
                <a:spcPts val="4071"/>
              </a:lnSpc>
              <a:spcBef>
                <a:spcPct val="0"/>
              </a:spcBef>
            </a:pPr>
            <a:r>
              <a:rPr lang="en-US" b="true" sz="2908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Octubre 2025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88367">
            <a:off x="-5725920" y="131041"/>
            <a:ext cx="13553399" cy="7081651"/>
          </a:xfrm>
          <a:custGeom>
            <a:avLst/>
            <a:gdLst/>
            <a:ahLst/>
            <a:cxnLst/>
            <a:rect r="r" b="b" t="t" l="l"/>
            <a:pathLst>
              <a:path h="7081651" w="13553399">
                <a:moveTo>
                  <a:pt x="0" y="0"/>
                </a:moveTo>
                <a:lnTo>
                  <a:pt x="13553399" y="0"/>
                </a:lnTo>
                <a:lnTo>
                  <a:pt x="13553399" y="7081651"/>
                </a:lnTo>
                <a:lnTo>
                  <a:pt x="0" y="7081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569450" y="5445029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538950" cy="10969670"/>
          </a:xfrm>
          <a:custGeom>
            <a:avLst/>
            <a:gdLst/>
            <a:ahLst/>
            <a:cxnLst/>
            <a:rect r="r" b="b" t="t" l="l"/>
            <a:pathLst>
              <a:path h="10969670" w="18538950">
                <a:moveTo>
                  <a:pt x="0" y="0"/>
                </a:moveTo>
                <a:lnTo>
                  <a:pt x="18538950" y="0"/>
                </a:lnTo>
                <a:lnTo>
                  <a:pt x="18538950" y="10969670"/>
                </a:lnTo>
                <a:lnTo>
                  <a:pt x="0" y="109696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</a:blip>
            <a:stretch>
              <a:fillRect l="0" t="-6404" r="0" b="-640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3448" y="8969068"/>
            <a:ext cx="1478326" cy="1113050"/>
          </a:xfrm>
          <a:custGeom>
            <a:avLst/>
            <a:gdLst/>
            <a:ahLst/>
            <a:cxnLst/>
            <a:rect r="r" b="b" t="t" l="l"/>
            <a:pathLst>
              <a:path h="1113050" w="1478326">
                <a:moveTo>
                  <a:pt x="0" y="0"/>
                </a:moveTo>
                <a:lnTo>
                  <a:pt x="1478325" y="0"/>
                </a:lnTo>
                <a:lnTo>
                  <a:pt x="1478325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281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93256" y="1676032"/>
            <a:ext cx="8208517" cy="7023083"/>
            <a:chOff x="0" y="0"/>
            <a:chExt cx="2161914" cy="18497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61914" cy="1849701"/>
            </a:xfrm>
            <a:custGeom>
              <a:avLst/>
              <a:gdLst/>
              <a:ahLst/>
              <a:cxnLst/>
              <a:rect r="r" b="b" t="t" l="l"/>
              <a:pathLst>
                <a:path h="1849701" w="2161914">
                  <a:moveTo>
                    <a:pt x="49987" y="0"/>
                  </a:moveTo>
                  <a:lnTo>
                    <a:pt x="2111927" y="0"/>
                  </a:lnTo>
                  <a:cubicBezTo>
                    <a:pt x="2139534" y="0"/>
                    <a:pt x="2161914" y="22380"/>
                    <a:pt x="2161914" y="49987"/>
                  </a:cubicBezTo>
                  <a:lnTo>
                    <a:pt x="2161914" y="1799714"/>
                  </a:lnTo>
                  <a:cubicBezTo>
                    <a:pt x="2161914" y="1827321"/>
                    <a:pt x="2139534" y="1849701"/>
                    <a:pt x="2111927" y="1849701"/>
                  </a:cubicBezTo>
                  <a:lnTo>
                    <a:pt x="49987" y="1849701"/>
                  </a:lnTo>
                  <a:cubicBezTo>
                    <a:pt x="36730" y="1849701"/>
                    <a:pt x="24015" y="1844435"/>
                    <a:pt x="14641" y="1835060"/>
                  </a:cubicBezTo>
                  <a:cubicBezTo>
                    <a:pt x="5267" y="1825686"/>
                    <a:pt x="0" y="1812971"/>
                    <a:pt x="0" y="1799714"/>
                  </a:cubicBezTo>
                  <a:lnTo>
                    <a:pt x="0" y="49987"/>
                  </a:lnTo>
                  <a:cubicBezTo>
                    <a:pt x="0" y="22380"/>
                    <a:pt x="22380" y="0"/>
                    <a:pt x="499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61914" cy="1887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4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593256" y="1676032"/>
            <a:ext cx="8045397" cy="7023083"/>
          </a:xfrm>
          <a:custGeom>
            <a:avLst/>
            <a:gdLst/>
            <a:ahLst/>
            <a:cxnLst/>
            <a:rect r="r" b="b" t="t" l="l"/>
            <a:pathLst>
              <a:path h="7023083" w="8045397">
                <a:moveTo>
                  <a:pt x="0" y="0"/>
                </a:moveTo>
                <a:lnTo>
                  <a:pt x="8045397" y="0"/>
                </a:lnTo>
                <a:lnTo>
                  <a:pt x="8045397" y="7023083"/>
                </a:lnTo>
                <a:lnTo>
                  <a:pt x="0" y="70230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550" r="0" b="-155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37333" y="442157"/>
            <a:ext cx="10970391" cy="1393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1"/>
              </a:lnSpc>
              <a:spcBef>
                <a:spcPct val="0"/>
              </a:spcBef>
            </a:pPr>
            <a:r>
              <a:rPr lang="en-US" b="true" sz="40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Resumen de Costos Estimados del Proyecto</a:t>
            </a:r>
          </a:p>
          <a:p>
            <a:pPr algn="ctr">
              <a:lnSpc>
                <a:spcPts val="561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8532" y="1788249"/>
            <a:ext cx="8608887" cy="691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b="true" sz="28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Categoría :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b="true" sz="28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🧱 Diseño y Desarrollo de Software 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b="true" sz="28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⚙️ Backend y Lógica de Negocio 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b="true" sz="28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🗄️ Base de Datos (PostgreSQL Cloud) 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b="true" sz="28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☁️ Infraestructura y Hosting 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b="true" sz="28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🔒 Seguridad y Certificación 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b="true" sz="28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🧪 Pruebas y Documentación 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b="true" sz="28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🎨 UI/UX y Frontend Web 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b="true" sz="28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📊 Reportes y Administración 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b="true" sz="28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🧰 Soporte y Mantenimiento 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b="true" sz="28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🧾 Costos Operativos y Licencias 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b="true" sz="28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💵 Total Estimado: ≈ $4.182.000 CLP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09369" y="1788249"/>
            <a:ext cx="2183887" cy="6910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1"/>
              </a:lnSpc>
            </a:pPr>
            <a:r>
              <a:rPr lang="en-US" sz="280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Monto: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b="true" sz="28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$1.500.000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b="true" sz="28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$900.000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b="true" sz="28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$250.000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b="true" sz="28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$150.000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b="true" sz="28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$120.000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b="true" sz="28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$180.000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b="true" sz="28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$500.000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b="true" sz="28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$180.000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b="true" sz="28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$300.000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  <a:r>
              <a:rPr lang="en-US" b="true" sz="28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$102.000</a:t>
            </a:r>
          </a:p>
          <a:p>
            <a:pPr algn="l">
              <a:lnSpc>
                <a:spcPts val="3931"/>
              </a:lnSpc>
              <a:spcBef>
                <a:spcPct val="0"/>
              </a:spcBef>
            </a:pPr>
          </a:p>
          <a:p>
            <a:pPr algn="l">
              <a:lnSpc>
                <a:spcPts val="393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284157">
            <a:off x="-4903766" y="-786632"/>
            <a:ext cx="11454190" cy="14593204"/>
            <a:chOff x="0" y="0"/>
            <a:chExt cx="3016741" cy="3843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6741" cy="3843478"/>
            </a:xfrm>
            <a:custGeom>
              <a:avLst/>
              <a:gdLst/>
              <a:ahLst/>
              <a:cxnLst/>
              <a:rect r="r" b="b" t="t" l="l"/>
              <a:pathLst>
                <a:path h="3843478" w="3016741">
                  <a:moveTo>
                    <a:pt x="0" y="0"/>
                  </a:moveTo>
                  <a:lnTo>
                    <a:pt x="3016741" y="0"/>
                  </a:lnTo>
                  <a:lnTo>
                    <a:pt x="3016741" y="3843478"/>
                  </a:lnTo>
                  <a:lnTo>
                    <a:pt x="0" y="384347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16741" cy="3881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473310" y="5319574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1"/>
                </a:lnTo>
                <a:lnTo>
                  <a:pt x="0" y="9109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23329" y="2772296"/>
            <a:ext cx="5094556" cy="5094556"/>
          </a:xfrm>
          <a:custGeom>
            <a:avLst/>
            <a:gdLst/>
            <a:ahLst/>
            <a:cxnLst/>
            <a:rect r="r" b="b" t="t" l="l"/>
            <a:pathLst>
              <a:path h="5094556" w="5094556">
                <a:moveTo>
                  <a:pt x="0" y="0"/>
                </a:moveTo>
                <a:lnTo>
                  <a:pt x="5094556" y="0"/>
                </a:lnTo>
                <a:lnTo>
                  <a:pt x="5094556" y="5094555"/>
                </a:lnTo>
                <a:lnTo>
                  <a:pt x="0" y="5094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127082" y="8530034"/>
            <a:ext cx="2025971" cy="28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4"/>
              </a:lnSpc>
              <a:spcBef>
                <a:spcPct val="0"/>
              </a:spcBef>
            </a:pPr>
            <a:r>
              <a:rPr lang="en-US" sz="1652" i="true" spc="39">
                <a:solidFill>
                  <a:srgbClr val="FFFFFF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Gerente General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2411" y="4534419"/>
            <a:ext cx="6136317" cy="1094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Conclusión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12739" y="2942844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5" y="0"/>
                </a:lnTo>
                <a:lnTo>
                  <a:pt x="5364505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098548" y="1028700"/>
            <a:ext cx="1880707" cy="1590661"/>
          </a:xfrm>
          <a:custGeom>
            <a:avLst/>
            <a:gdLst/>
            <a:ahLst/>
            <a:cxnLst/>
            <a:rect r="r" b="b" t="t" l="l"/>
            <a:pathLst>
              <a:path h="1590661" w="1880707">
                <a:moveTo>
                  <a:pt x="0" y="0"/>
                </a:moveTo>
                <a:lnTo>
                  <a:pt x="1880707" y="0"/>
                </a:lnTo>
                <a:lnTo>
                  <a:pt x="1880707" y="1590661"/>
                </a:lnTo>
                <a:lnTo>
                  <a:pt x="0" y="1590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823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25" y="-3439420"/>
            <a:ext cx="13726420" cy="13726420"/>
          </a:xfrm>
          <a:custGeom>
            <a:avLst/>
            <a:gdLst/>
            <a:ahLst/>
            <a:cxnLst/>
            <a:rect r="r" b="b" t="t" l="l"/>
            <a:pathLst>
              <a:path h="13726420" w="13726420">
                <a:moveTo>
                  <a:pt x="0" y="0"/>
                </a:moveTo>
                <a:lnTo>
                  <a:pt x="13726420" y="0"/>
                </a:lnTo>
                <a:lnTo>
                  <a:pt x="13726420" y="13726420"/>
                </a:lnTo>
                <a:lnTo>
                  <a:pt x="0" y="137264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551" y="876404"/>
            <a:ext cx="13428200" cy="7549431"/>
          </a:xfrm>
          <a:custGeom>
            <a:avLst/>
            <a:gdLst/>
            <a:ahLst/>
            <a:cxnLst/>
            <a:rect r="r" b="b" t="t" l="l"/>
            <a:pathLst>
              <a:path h="7549431" w="13428200">
                <a:moveTo>
                  <a:pt x="0" y="0"/>
                </a:moveTo>
                <a:lnTo>
                  <a:pt x="13428200" y="0"/>
                </a:lnTo>
                <a:lnTo>
                  <a:pt x="13428200" y="7549430"/>
                </a:lnTo>
                <a:lnTo>
                  <a:pt x="0" y="75494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5095" y="979644"/>
            <a:ext cx="11188571" cy="4591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0299" indent="-355150" lvl="1">
              <a:lnSpc>
                <a:spcPts val="4605"/>
              </a:lnSpc>
              <a:buFont typeface="Arial"/>
              <a:buChar char="•"/>
            </a:pPr>
            <a:r>
              <a:rPr lang="en-US" sz="3289" spc="23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PyMEs pierden 1,5%–3,0% de ventas por quiebres/errores.</a:t>
            </a:r>
          </a:p>
          <a:p>
            <a:pPr algn="l" marL="710299" indent="-355150" lvl="1">
              <a:lnSpc>
                <a:spcPts val="4605"/>
              </a:lnSpc>
              <a:buFont typeface="Arial"/>
              <a:buChar char="•"/>
            </a:pPr>
            <a:r>
              <a:rPr lang="en-US" sz="3289" spc="23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InventPro reduce errores 60–80% y baja tiempos de registro 80–90%</a:t>
            </a:r>
          </a:p>
          <a:p>
            <a:pPr algn="l" marL="710299" indent="-355150" lvl="1">
              <a:lnSpc>
                <a:spcPts val="4605"/>
              </a:lnSpc>
              <a:buFont typeface="Arial"/>
              <a:buChar char="•"/>
            </a:pPr>
            <a:r>
              <a:rPr lang="en-US" sz="3289" spc="23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Flujo manual (Excel/papel), sin validaciones ni trazabilidad fina</a:t>
            </a:r>
          </a:p>
          <a:p>
            <a:pPr algn="l" marL="710299" indent="-355150" lvl="1">
              <a:lnSpc>
                <a:spcPts val="4605"/>
              </a:lnSpc>
              <a:buFont typeface="Arial"/>
              <a:buChar char="•"/>
            </a:pPr>
            <a:r>
              <a:rPr lang="en-US" sz="3289" spc="23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Demoras y reportes mensuales poco confiables</a:t>
            </a:r>
          </a:p>
          <a:p>
            <a:pPr algn="l" marL="710299" indent="-355150" lvl="1">
              <a:lnSpc>
                <a:spcPts val="4605"/>
              </a:lnSpc>
              <a:spcBef>
                <a:spcPct val="0"/>
              </a:spcBef>
              <a:buFont typeface="Arial"/>
              <a:buChar char="•"/>
            </a:pPr>
            <a:r>
              <a:rPr lang="en-US" sz="3289" spc="23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Falta de Reportes confiables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76835" y="6556571"/>
            <a:ext cx="12700409" cy="1222414"/>
          </a:xfrm>
          <a:custGeom>
            <a:avLst/>
            <a:gdLst/>
            <a:ahLst/>
            <a:cxnLst/>
            <a:rect r="r" b="b" t="t" l="l"/>
            <a:pathLst>
              <a:path h="1222414" w="12700409">
                <a:moveTo>
                  <a:pt x="0" y="0"/>
                </a:moveTo>
                <a:lnTo>
                  <a:pt x="12700409" y="0"/>
                </a:lnTo>
                <a:lnTo>
                  <a:pt x="12700409" y="1222414"/>
                </a:lnTo>
                <a:lnTo>
                  <a:pt x="0" y="12224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961346" y="3408154"/>
            <a:ext cx="4155111" cy="294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65"/>
              </a:lnSpc>
              <a:spcBef>
                <a:spcPct val="0"/>
              </a:spcBef>
            </a:pPr>
            <a:r>
              <a:rPr lang="en-US" sz="5617" spc="365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¿Porque nace Invent Pro?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50751" y="-2824344"/>
            <a:ext cx="7793769" cy="7706089"/>
          </a:xfrm>
          <a:custGeom>
            <a:avLst/>
            <a:gdLst/>
            <a:ahLst/>
            <a:cxnLst/>
            <a:rect r="r" b="b" t="t" l="l"/>
            <a:pathLst>
              <a:path h="7706089" w="7793769">
                <a:moveTo>
                  <a:pt x="0" y="0"/>
                </a:moveTo>
                <a:lnTo>
                  <a:pt x="7793769" y="0"/>
                </a:lnTo>
                <a:lnTo>
                  <a:pt x="7793769" y="7706088"/>
                </a:lnTo>
                <a:lnTo>
                  <a:pt x="0" y="7706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5384350" y="2773216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614780" cy="1365746"/>
          </a:xfrm>
          <a:custGeom>
            <a:avLst/>
            <a:gdLst/>
            <a:ahLst/>
            <a:cxnLst/>
            <a:rect r="r" b="b" t="t" l="l"/>
            <a:pathLst>
              <a:path h="1365746" w="1614780">
                <a:moveTo>
                  <a:pt x="0" y="0"/>
                </a:moveTo>
                <a:lnTo>
                  <a:pt x="1614780" y="0"/>
                </a:lnTo>
                <a:lnTo>
                  <a:pt x="1614780" y="1365746"/>
                </a:lnTo>
                <a:lnTo>
                  <a:pt x="0" y="1365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823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0974" y="8145250"/>
            <a:ext cx="1478326" cy="1113050"/>
          </a:xfrm>
          <a:custGeom>
            <a:avLst/>
            <a:gdLst/>
            <a:ahLst/>
            <a:cxnLst/>
            <a:rect r="r" b="b" t="t" l="l"/>
            <a:pathLst>
              <a:path h="1113050" w="1478326">
                <a:moveTo>
                  <a:pt x="0" y="0"/>
                </a:moveTo>
                <a:lnTo>
                  <a:pt x="1478326" y="0"/>
                </a:lnTo>
                <a:lnTo>
                  <a:pt x="1478326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281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909" y="2454873"/>
            <a:ext cx="17959892" cy="5255863"/>
          </a:xfrm>
          <a:custGeom>
            <a:avLst/>
            <a:gdLst/>
            <a:ahLst/>
            <a:cxnLst/>
            <a:rect r="r" b="b" t="t" l="l"/>
            <a:pathLst>
              <a:path h="5255863" w="17959892">
                <a:moveTo>
                  <a:pt x="0" y="0"/>
                </a:moveTo>
                <a:lnTo>
                  <a:pt x="17959892" y="0"/>
                </a:lnTo>
                <a:lnTo>
                  <a:pt x="17959892" y="5255864"/>
                </a:lnTo>
                <a:lnTo>
                  <a:pt x="0" y="52558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28" t="0" r="-272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81817" y="603129"/>
            <a:ext cx="4533908" cy="118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1"/>
              </a:lnSpc>
            </a:pPr>
            <a:r>
              <a:rPr lang="en-US" sz="690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Operacion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50751" y="-2824344"/>
            <a:ext cx="7793769" cy="7706089"/>
          </a:xfrm>
          <a:custGeom>
            <a:avLst/>
            <a:gdLst/>
            <a:ahLst/>
            <a:cxnLst/>
            <a:rect r="r" b="b" t="t" l="l"/>
            <a:pathLst>
              <a:path h="7706089" w="7793769">
                <a:moveTo>
                  <a:pt x="0" y="0"/>
                </a:moveTo>
                <a:lnTo>
                  <a:pt x="7793769" y="0"/>
                </a:lnTo>
                <a:lnTo>
                  <a:pt x="7793769" y="7706088"/>
                </a:lnTo>
                <a:lnTo>
                  <a:pt x="0" y="7706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5384350" y="2773216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780974" y="8145250"/>
            <a:ext cx="1478326" cy="1113050"/>
          </a:xfrm>
          <a:custGeom>
            <a:avLst/>
            <a:gdLst/>
            <a:ahLst/>
            <a:cxnLst/>
            <a:rect r="r" b="b" t="t" l="l"/>
            <a:pathLst>
              <a:path h="1113050" w="1478326">
                <a:moveTo>
                  <a:pt x="0" y="0"/>
                </a:moveTo>
                <a:lnTo>
                  <a:pt x="1478326" y="0"/>
                </a:lnTo>
                <a:lnTo>
                  <a:pt x="1478326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281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909" y="2773216"/>
            <a:ext cx="17694967" cy="4549550"/>
          </a:xfrm>
          <a:custGeom>
            <a:avLst/>
            <a:gdLst/>
            <a:ahLst/>
            <a:cxnLst/>
            <a:rect r="r" b="b" t="t" l="l"/>
            <a:pathLst>
              <a:path h="4549550" w="17694967">
                <a:moveTo>
                  <a:pt x="0" y="0"/>
                </a:moveTo>
                <a:lnTo>
                  <a:pt x="17694967" y="0"/>
                </a:lnTo>
                <a:lnTo>
                  <a:pt x="17694967" y="4549550"/>
                </a:lnTo>
                <a:lnTo>
                  <a:pt x="0" y="45495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28" r="-1490" b="-32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13180" y="603129"/>
            <a:ext cx="8671184" cy="118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1"/>
              </a:lnSpc>
            </a:pPr>
            <a:r>
              <a:rPr lang="en-US" sz="690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</a:t>
            </a:r>
            <a:r>
              <a:rPr lang="en-US" b="true" sz="690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etivos &amp; Alcance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049497">
            <a:off x="9981451" y="-6040601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9" y="0"/>
                </a:lnTo>
                <a:lnTo>
                  <a:pt x="11102519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9049497">
            <a:off x="-5367328" y="8644585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780974" y="8145250"/>
            <a:ext cx="1478326" cy="1113050"/>
          </a:xfrm>
          <a:custGeom>
            <a:avLst/>
            <a:gdLst/>
            <a:ahLst/>
            <a:cxnLst/>
            <a:rect r="r" b="b" t="t" l="l"/>
            <a:pathLst>
              <a:path h="1113050" w="1478326">
                <a:moveTo>
                  <a:pt x="0" y="0"/>
                </a:moveTo>
                <a:lnTo>
                  <a:pt x="1478326" y="0"/>
                </a:lnTo>
                <a:lnTo>
                  <a:pt x="1478326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281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0784678" cy="8439011"/>
          </a:xfrm>
          <a:custGeom>
            <a:avLst/>
            <a:gdLst/>
            <a:ahLst/>
            <a:cxnLst/>
            <a:rect r="r" b="b" t="t" l="l"/>
            <a:pathLst>
              <a:path h="8439011" w="10784678">
                <a:moveTo>
                  <a:pt x="0" y="0"/>
                </a:moveTo>
                <a:lnTo>
                  <a:pt x="10784678" y="0"/>
                </a:lnTo>
                <a:lnTo>
                  <a:pt x="10784678" y="8439011"/>
                </a:lnTo>
                <a:lnTo>
                  <a:pt x="0" y="84390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42330" y="3560092"/>
            <a:ext cx="3877807" cy="1180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Requerimientos Funcionales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049497">
            <a:off x="9981451" y="-6040601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9" y="0"/>
                </a:lnTo>
                <a:lnTo>
                  <a:pt x="11102519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9049497">
            <a:off x="-5367328" y="8644585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780974" y="8145250"/>
            <a:ext cx="1478326" cy="1113050"/>
          </a:xfrm>
          <a:custGeom>
            <a:avLst/>
            <a:gdLst/>
            <a:ahLst/>
            <a:cxnLst/>
            <a:rect r="r" b="b" t="t" l="l"/>
            <a:pathLst>
              <a:path h="1113050" w="1478326">
                <a:moveTo>
                  <a:pt x="0" y="0"/>
                </a:moveTo>
                <a:lnTo>
                  <a:pt x="1478326" y="0"/>
                </a:lnTo>
                <a:lnTo>
                  <a:pt x="1478326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281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5371" y="349416"/>
            <a:ext cx="8193063" cy="8462741"/>
          </a:xfrm>
          <a:custGeom>
            <a:avLst/>
            <a:gdLst/>
            <a:ahLst/>
            <a:cxnLst/>
            <a:rect r="r" b="b" t="t" l="l"/>
            <a:pathLst>
              <a:path h="8462741" w="8193063">
                <a:moveTo>
                  <a:pt x="0" y="0"/>
                </a:moveTo>
                <a:lnTo>
                  <a:pt x="8193063" y="0"/>
                </a:lnTo>
                <a:lnTo>
                  <a:pt x="8193063" y="8462741"/>
                </a:lnTo>
                <a:lnTo>
                  <a:pt x="0" y="84627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01741" y="3755426"/>
            <a:ext cx="5583503" cy="138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1"/>
              </a:lnSpc>
              <a:spcBef>
                <a:spcPct val="0"/>
              </a:spcBef>
            </a:pPr>
            <a:r>
              <a:rPr lang="en-US" b="true" sz="40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Requerimientos No Funcionales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3288" y="8235759"/>
            <a:ext cx="11699325" cy="1310604"/>
          </a:xfrm>
          <a:custGeom>
            <a:avLst/>
            <a:gdLst/>
            <a:ahLst/>
            <a:cxnLst/>
            <a:rect r="r" b="b" t="t" l="l"/>
            <a:pathLst>
              <a:path h="1310604" w="11699325">
                <a:moveTo>
                  <a:pt x="0" y="0"/>
                </a:moveTo>
                <a:lnTo>
                  <a:pt x="11699325" y="0"/>
                </a:lnTo>
                <a:lnTo>
                  <a:pt x="11699325" y="1310604"/>
                </a:lnTo>
                <a:lnTo>
                  <a:pt x="0" y="131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3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472">
            <a:off x="8729429" y="5586789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80" y="0"/>
                </a:lnTo>
                <a:lnTo>
                  <a:pt x="11240180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583472">
            <a:off x="-3522520" y="3329800"/>
            <a:ext cx="11240180" cy="5872994"/>
          </a:xfrm>
          <a:custGeom>
            <a:avLst/>
            <a:gdLst/>
            <a:ahLst/>
            <a:cxnLst/>
            <a:rect r="r" b="b" t="t" l="l"/>
            <a:pathLst>
              <a:path h="5872994" w="11240180">
                <a:moveTo>
                  <a:pt x="0" y="0"/>
                </a:moveTo>
                <a:lnTo>
                  <a:pt x="11240179" y="0"/>
                </a:lnTo>
                <a:lnTo>
                  <a:pt x="11240179" y="5872994"/>
                </a:lnTo>
                <a:lnTo>
                  <a:pt x="0" y="587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690206" y="3185375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6" y="0"/>
                </a:lnTo>
                <a:lnTo>
                  <a:pt x="5364506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2823" r="0" b="-4495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80974" y="8145250"/>
            <a:ext cx="1478326" cy="1113050"/>
          </a:xfrm>
          <a:custGeom>
            <a:avLst/>
            <a:gdLst/>
            <a:ahLst/>
            <a:cxnLst/>
            <a:rect r="r" b="b" t="t" l="l"/>
            <a:pathLst>
              <a:path h="1113050" w="1478326">
                <a:moveTo>
                  <a:pt x="0" y="0"/>
                </a:moveTo>
                <a:lnTo>
                  <a:pt x="1478326" y="0"/>
                </a:lnTo>
                <a:lnTo>
                  <a:pt x="1478326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3281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1513956"/>
            <a:ext cx="18464325" cy="6598929"/>
          </a:xfrm>
          <a:custGeom>
            <a:avLst/>
            <a:gdLst/>
            <a:ahLst/>
            <a:cxnLst/>
            <a:rect r="r" b="b" t="t" l="l"/>
            <a:pathLst>
              <a:path h="6598929" w="18464325">
                <a:moveTo>
                  <a:pt x="0" y="0"/>
                </a:moveTo>
                <a:lnTo>
                  <a:pt x="18464325" y="0"/>
                </a:lnTo>
                <a:lnTo>
                  <a:pt x="18464325" y="6598929"/>
                </a:lnTo>
                <a:lnTo>
                  <a:pt x="0" y="65989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891" r="0" b="-423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19619"/>
            <a:ext cx="6569601" cy="1094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ARQUITECTURA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41" t="-32827" r="0" b="-328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60225">
            <a:off x="12926962" y="4667372"/>
            <a:ext cx="9987884" cy="9875520"/>
          </a:xfrm>
          <a:custGeom>
            <a:avLst/>
            <a:gdLst/>
            <a:ahLst/>
            <a:cxnLst/>
            <a:rect r="r" b="b" t="t" l="l"/>
            <a:pathLst>
              <a:path h="9875520" w="9987884">
                <a:moveTo>
                  <a:pt x="0" y="0"/>
                </a:moveTo>
                <a:lnTo>
                  <a:pt x="9987884" y="0"/>
                </a:lnTo>
                <a:lnTo>
                  <a:pt x="9987884" y="9875520"/>
                </a:lnTo>
                <a:lnTo>
                  <a:pt x="0" y="9875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185370">
            <a:off x="-3542676" y="-3258225"/>
            <a:ext cx="9142752" cy="9039896"/>
          </a:xfrm>
          <a:custGeom>
            <a:avLst/>
            <a:gdLst/>
            <a:ahLst/>
            <a:cxnLst/>
            <a:rect r="r" b="b" t="t" l="l"/>
            <a:pathLst>
              <a:path h="9039896" w="9142752">
                <a:moveTo>
                  <a:pt x="0" y="0"/>
                </a:moveTo>
                <a:lnTo>
                  <a:pt x="9142752" y="0"/>
                </a:lnTo>
                <a:lnTo>
                  <a:pt x="9142752" y="9039895"/>
                </a:lnTo>
                <a:lnTo>
                  <a:pt x="0" y="90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866840" y="8145250"/>
            <a:ext cx="1478326" cy="1113050"/>
          </a:xfrm>
          <a:custGeom>
            <a:avLst/>
            <a:gdLst/>
            <a:ahLst/>
            <a:cxnLst/>
            <a:rect r="r" b="b" t="t" l="l"/>
            <a:pathLst>
              <a:path h="1113050" w="1478326">
                <a:moveTo>
                  <a:pt x="0" y="0"/>
                </a:moveTo>
                <a:lnTo>
                  <a:pt x="1478325" y="0"/>
                </a:lnTo>
                <a:lnTo>
                  <a:pt x="1478325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281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888501"/>
            <a:ext cx="15139531" cy="6509998"/>
          </a:xfrm>
          <a:custGeom>
            <a:avLst/>
            <a:gdLst/>
            <a:ahLst/>
            <a:cxnLst/>
            <a:rect r="r" b="b" t="t" l="l"/>
            <a:pathLst>
              <a:path h="6509998" w="15139531">
                <a:moveTo>
                  <a:pt x="0" y="0"/>
                </a:moveTo>
                <a:lnTo>
                  <a:pt x="15139531" y="0"/>
                </a:lnTo>
                <a:lnTo>
                  <a:pt x="15139531" y="6509998"/>
                </a:lnTo>
                <a:lnTo>
                  <a:pt x="0" y="6509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39160" y="167385"/>
            <a:ext cx="9500971" cy="1094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MODELO RELACIONAL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41" t="-32827" r="0" b="-328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88367">
            <a:off x="-5349339" y="175344"/>
            <a:ext cx="13553399" cy="7081651"/>
          </a:xfrm>
          <a:custGeom>
            <a:avLst/>
            <a:gdLst/>
            <a:ahLst/>
            <a:cxnLst/>
            <a:rect r="r" b="b" t="t" l="l"/>
            <a:pathLst>
              <a:path h="7081651" w="13553399">
                <a:moveTo>
                  <a:pt x="0" y="0"/>
                </a:moveTo>
                <a:lnTo>
                  <a:pt x="13553399" y="0"/>
                </a:lnTo>
                <a:lnTo>
                  <a:pt x="13553399" y="7081652"/>
                </a:lnTo>
                <a:lnTo>
                  <a:pt x="0" y="7081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569450" y="5445029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780974" y="8601599"/>
            <a:ext cx="1478326" cy="1113050"/>
          </a:xfrm>
          <a:custGeom>
            <a:avLst/>
            <a:gdLst/>
            <a:ahLst/>
            <a:cxnLst/>
            <a:rect r="r" b="b" t="t" l="l"/>
            <a:pathLst>
              <a:path h="1113050" w="1478326">
                <a:moveTo>
                  <a:pt x="0" y="0"/>
                </a:moveTo>
                <a:lnTo>
                  <a:pt x="1478326" y="0"/>
                </a:lnTo>
                <a:lnTo>
                  <a:pt x="1478326" y="1113050"/>
                </a:lnTo>
                <a:lnTo>
                  <a:pt x="0" y="1113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281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75762" y="-85725"/>
            <a:ext cx="12920091" cy="68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1"/>
              </a:lnSpc>
              <a:spcBef>
                <a:spcPct val="0"/>
              </a:spcBef>
            </a:pPr>
            <a:r>
              <a:rPr lang="en-US" b="true" sz="400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Diagrama de Caso de uso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5185370">
            <a:off x="-3542676" y="-3258225"/>
            <a:ext cx="9142752" cy="9039896"/>
          </a:xfrm>
          <a:custGeom>
            <a:avLst/>
            <a:gdLst/>
            <a:ahLst/>
            <a:cxnLst/>
            <a:rect r="r" b="b" t="t" l="l"/>
            <a:pathLst>
              <a:path h="9039896" w="9142752">
                <a:moveTo>
                  <a:pt x="0" y="0"/>
                </a:moveTo>
                <a:lnTo>
                  <a:pt x="9142752" y="0"/>
                </a:lnTo>
                <a:lnTo>
                  <a:pt x="9142752" y="9039895"/>
                </a:lnTo>
                <a:lnTo>
                  <a:pt x="0" y="9039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967305" y="1261723"/>
            <a:ext cx="5503076" cy="8670156"/>
          </a:xfrm>
          <a:custGeom>
            <a:avLst/>
            <a:gdLst/>
            <a:ahLst/>
            <a:cxnLst/>
            <a:rect r="r" b="b" t="t" l="l"/>
            <a:pathLst>
              <a:path h="8670156" w="5503076">
                <a:moveTo>
                  <a:pt x="0" y="0"/>
                </a:moveTo>
                <a:lnTo>
                  <a:pt x="5503075" y="0"/>
                </a:lnTo>
                <a:lnTo>
                  <a:pt x="5503075" y="8670156"/>
                </a:lnTo>
                <a:lnTo>
                  <a:pt x="0" y="867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38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DAGyZekq4kE</dc:identifier>
  <dcterms:modified xsi:type="dcterms:W3CDTF">2011-08-01T06:04:30Z</dcterms:modified>
  <cp:revision>1</cp:revision>
  <dc:title>Presentación proyecto de negocio de la empresa corporativo profesional negro</dc:title>
</cp:coreProperties>
</file>